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release branch, you're on main at some commit with the version already bumped to 1.26.0. The command creates a tag pointing to that commit on main, then creates the release branch starting from that same commit. So the tag on main and the first commit of the release branch are identical. The tag stays on main marking where in main's history this release came from. Later when hotfixes get applied to the release branch, they diverge, but the tag on main still points to the original release point.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2025-10-21T20:37:32Z</dcterms:created>
  <dcterms:modified xsi:type="dcterms:W3CDTF">2025-10-21T20:37:32Z</dcterms:modified>
</cp:coreProperties>
</file>